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  <p:sldId id="258" r:id="rId3"/>
    <p:sldId id="267" r:id="rId4"/>
    <p:sldId id="275" r:id="rId5"/>
    <p:sldId id="269" r:id="rId6"/>
    <p:sldId id="274" r:id="rId7"/>
    <p:sldId id="27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33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5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9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52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07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02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1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5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3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8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91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1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4D315B3-660B-1549-9BFF-1F469BE02B5A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B373541-5B51-F445-A1C2-DD6940E07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9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1264-6CB6-644F-AB77-1E7CA6EC4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425" y="324083"/>
            <a:ext cx="10609150" cy="2171484"/>
          </a:xfrm>
        </p:spPr>
        <p:txBody>
          <a:bodyPr>
            <a:noAutofit/>
          </a:bodyPr>
          <a:lstStyle/>
          <a:p>
            <a:r>
              <a:rPr lang="en-US" sz="4800" b="1" dirty="0"/>
              <a:t>Security camera with motion detection alarm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DC4EB-911C-6949-B675-3332DE9C7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5310" y="3827339"/>
            <a:ext cx="6989379" cy="859083"/>
          </a:xfrm>
        </p:spPr>
        <p:txBody>
          <a:bodyPr>
            <a:noAutofit/>
          </a:bodyPr>
          <a:lstStyle/>
          <a:p>
            <a:r>
              <a:rPr lang="en-US" sz="4800" dirty="0"/>
              <a:t>By :- Ayush Mehta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82425-BB40-6D43-9B9D-542F6585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54" y="2987428"/>
            <a:ext cx="5451721" cy="253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5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9B6D-35AE-D041-A0DB-CF568339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81" y="523613"/>
            <a:ext cx="7729728" cy="1188720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674C6-CA2A-724C-A5D6-2A325B591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81" y="2217630"/>
            <a:ext cx="7729728" cy="310198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The security camera will detect motion of a person and will sound an alarm as the motion is detected.</a:t>
            </a:r>
          </a:p>
          <a:p>
            <a:r>
              <a:rPr lang="en-US" sz="2800" dirty="0"/>
              <a:t>Using OpenCV we will take input from a webcam and then finding difference between image frames will help us in detecting motion.</a:t>
            </a:r>
          </a:p>
          <a:p>
            <a:r>
              <a:rPr lang="en-IN" sz="2800" dirty="0"/>
              <a:t>To perform this task, some basic knowledge of </a:t>
            </a:r>
            <a:r>
              <a:rPr lang="en-US" sz="2800" dirty="0"/>
              <a:t>OpenCV </a:t>
            </a:r>
            <a:r>
              <a:rPr lang="en-IN" sz="2800" dirty="0"/>
              <a:t>is needed.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6C4F9-A77F-074A-B4E3-1F2633934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919" y="2701821"/>
            <a:ext cx="2895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225E-C7F4-1F41-899F-775307A9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639" y="203248"/>
            <a:ext cx="3255263" cy="1015952"/>
          </a:xfrm>
        </p:spPr>
        <p:txBody>
          <a:bodyPr>
            <a:normAutofit/>
          </a:bodyPr>
          <a:lstStyle/>
          <a:p>
            <a:r>
              <a:rPr lang="en-US" sz="4400" dirty="0"/>
              <a:t>OpenCV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DC484-A646-8049-B407-3C7F82320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0959" cy="4351338"/>
          </a:xfrm>
        </p:spPr>
        <p:txBody>
          <a:bodyPr>
            <a:normAutofit/>
          </a:bodyPr>
          <a:lstStyle/>
          <a:p>
            <a:r>
              <a:rPr lang="en-IN" sz="2600" dirty="0"/>
              <a:t>OpenCV is a library of programming functions mainly aimed at real-time computer vision. </a:t>
            </a:r>
          </a:p>
          <a:p>
            <a:r>
              <a:rPr lang="en-IN" sz="2600" dirty="0"/>
              <a:t>Originally developed by Intel, it was later supported by Willow Garage then Itseez.</a:t>
            </a: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74428-7FB5-714C-B35E-B64053828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63" y="839756"/>
            <a:ext cx="3601697" cy="269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DB4371-03B4-8D42-A2FB-06780FC61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664" y="4001294"/>
            <a:ext cx="3601697" cy="20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2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7A82-CD03-E948-B008-78A6B840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32" y="355093"/>
            <a:ext cx="4327319" cy="569817"/>
          </a:xfrm>
        </p:spPr>
        <p:txBody>
          <a:bodyPr>
            <a:noAutofit/>
          </a:bodyPr>
          <a:lstStyle/>
          <a:p>
            <a:r>
              <a:rPr lang="en-US" sz="4400" dirty="0"/>
              <a:t>Image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F7EDD-0298-534A-9B82-CA9C8F5C9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32" y="1293101"/>
            <a:ext cx="2025005" cy="15867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045536-DD79-0044-A234-2E1ADF59ED61}"/>
              </a:ext>
            </a:extLst>
          </p:cNvPr>
          <p:cNvSpPr txBox="1"/>
          <p:nvPr/>
        </p:nvSpPr>
        <p:spPr>
          <a:xfrm>
            <a:off x="694822" y="2879835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motion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20C838-5465-E64D-986D-CDB459962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27" y="1293101"/>
            <a:ext cx="2025005" cy="1586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BE9344-8063-2E45-921C-EA107ABB8A3D}"/>
              </a:ext>
            </a:extLst>
          </p:cNvPr>
          <p:cNvSpPr txBox="1"/>
          <p:nvPr/>
        </p:nvSpPr>
        <p:spPr>
          <a:xfrm>
            <a:off x="2859333" y="2879835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Motion detected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311C06-7FDA-E247-BA6E-4A18B6C4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420" y="1293101"/>
            <a:ext cx="2025005" cy="1586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B428F7-7E3A-8149-8F86-43D828EA7DF2}"/>
              </a:ext>
            </a:extLst>
          </p:cNvPr>
          <p:cNvSpPr txBox="1"/>
          <p:nvPr/>
        </p:nvSpPr>
        <p:spPr>
          <a:xfrm>
            <a:off x="5540011" y="2906846"/>
            <a:ext cx="123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Gray image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982EBA-C92B-5545-AE98-CA4D68C15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013" y="1293101"/>
            <a:ext cx="2025005" cy="15867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E43964-E8A3-E745-B704-7F0ABBB0B6FB}"/>
              </a:ext>
            </a:extLst>
          </p:cNvPr>
          <p:cNvSpPr txBox="1"/>
          <p:nvPr/>
        </p:nvSpPr>
        <p:spPr>
          <a:xfrm>
            <a:off x="8158970" y="2879835"/>
            <a:ext cx="92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Blurring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BB0645-4C76-6545-A550-C09889418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7606" y="1320112"/>
            <a:ext cx="2025005" cy="15867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3B2DA6-6400-134E-B94F-67C84D3853D6}"/>
              </a:ext>
            </a:extLst>
          </p:cNvPr>
          <p:cNvSpPr txBox="1"/>
          <p:nvPr/>
        </p:nvSpPr>
        <p:spPr>
          <a:xfrm>
            <a:off x="9987606" y="2879836"/>
            <a:ext cx="2025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Setting up threshold value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300766-6F08-E346-961E-8BA69D3CD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7604" y="4073634"/>
            <a:ext cx="2025007" cy="15867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765A01-8E1D-DE49-B257-23FAA6A025D0}"/>
              </a:ext>
            </a:extLst>
          </p:cNvPr>
          <p:cNvSpPr txBox="1"/>
          <p:nvPr/>
        </p:nvSpPr>
        <p:spPr>
          <a:xfrm>
            <a:off x="10268977" y="566036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Dilated image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1FC530-43F7-7840-8655-7D7B93E16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5013" y="4073635"/>
            <a:ext cx="2025005" cy="15867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B928F3-082C-1848-B1AD-372B57A4658E}"/>
              </a:ext>
            </a:extLst>
          </p:cNvPr>
          <p:cNvSpPr txBox="1"/>
          <p:nvPr/>
        </p:nvSpPr>
        <p:spPr>
          <a:xfrm>
            <a:off x="7853599" y="566036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contours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0AA1E6-85CF-E342-B9D2-2830DA6D4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2420" y="4073635"/>
            <a:ext cx="2025005" cy="15867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80119FE-26B2-8040-BC1E-05ABDA15A9A7}"/>
              </a:ext>
            </a:extLst>
          </p:cNvPr>
          <p:cNvSpPr txBox="1"/>
          <p:nvPr/>
        </p:nvSpPr>
        <p:spPr>
          <a:xfrm>
            <a:off x="5223004" y="5660369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Big contours</a:t>
            </a:r>
          </a:p>
          <a:p>
            <a:pPr algn="ctr"/>
            <a:r>
              <a:rPr lang="en-US" dirty="0"/>
              <a:t>Motion detected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AA598-FC39-3A49-8692-15371CE727CB}"/>
              </a:ext>
            </a:extLst>
          </p:cNvPr>
          <p:cNvSpPr txBox="1"/>
          <p:nvPr/>
        </p:nvSpPr>
        <p:spPr>
          <a:xfrm>
            <a:off x="2332095" y="4539293"/>
            <a:ext cx="135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Alarm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CC2DAC-9B81-6643-B59C-CD9340341DD7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322237" y="2086468"/>
            <a:ext cx="396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F8E44F-7C7D-E74F-9C4F-60B89D32D7E3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4744832" y="2086468"/>
            <a:ext cx="397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A8E24D-7F7E-0A44-8B8A-703D3D4E2FFC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>
            <a:off x="7167425" y="2086468"/>
            <a:ext cx="3975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AC63F0-28B5-A041-B168-D9382E0CD0D3}"/>
              </a:ext>
            </a:extLst>
          </p:cNvPr>
          <p:cNvCxnSpPr/>
          <p:nvPr/>
        </p:nvCxnSpPr>
        <p:spPr>
          <a:xfrm>
            <a:off x="9591604" y="2118164"/>
            <a:ext cx="396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FCFEF3-4B44-E548-A25A-E2B2107BE320}"/>
              </a:ext>
            </a:extLst>
          </p:cNvPr>
          <p:cNvCxnSpPr>
            <a:stCxn id="20" idx="1"/>
            <a:endCxn id="23" idx="3"/>
          </p:cNvCxnSpPr>
          <p:nvPr/>
        </p:nvCxnSpPr>
        <p:spPr>
          <a:xfrm flipH="1">
            <a:off x="9590018" y="4867002"/>
            <a:ext cx="3975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319CB3F-EA94-6B4B-AA40-EC881C59AF48}"/>
              </a:ext>
            </a:extLst>
          </p:cNvPr>
          <p:cNvCxnSpPr/>
          <p:nvPr/>
        </p:nvCxnSpPr>
        <p:spPr>
          <a:xfrm flipH="1">
            <a:off x="7167425" y="4862459"/>
            <a:ext cx="3975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61170C-9F93-854E-8906-0843E5F9A659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3687930" y="4857917"/>
            <a:ext cx="1464346" cy="4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40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1755-1FBC-2240-A97A-ECF54BDEE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355243"/>
            <a:ext cx="2483069" cy="1368454"/>
          </a:xfrm>
        </p:spPr>
        <p:txBody>
          <a:bodyPr>
            <a:noAutofit/>
          </a:bodyPr>
          <a:lstStyle/>
          <a:p>
            <a:r>
              <a:rPr lang="en-US" sz="4400" dirty="0"/>
              <a:t>Our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C97CD7-02AE-4B4D-BF41-BA90483C7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2822" y="181303"/>
            <a:ext cx="4946356" cy="6495394"/>
          </a:xfrm>
        </p:spPr>
      </p:pic>
    </p:spTree>
    <p:extLst>
      <p:ext uri="{BB962C8B-B14F-4D97-AF65-F5344CB8AC3E}">
        <p14:creationId xmlns:p14="http://schemas.microsoft.com/office/powerpoint/2010/main" val="168852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14:reveal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5A62-1303-0B49-A214-609209BE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Output</a:t>
            </a:r>
          </a:p>
        </p:txBody>
      </p:sp>
      <p:pic>
        <p:nvPicPr>
          <p:cNvPr id="4" name="Screen Recording 2021-05-23 at 2.32.07 PM.mov" descr="Screen Recording 2021-05-23 at 2.32.07 PM.mov">
            <a:hlinkClick r:id="" action="ppaction://media"/>
            <a:extLst>
              <a:ext uri="{FF2B5EF4-FFF2-40B4-BE49-F238E27FC236}">
                <a16:creationId xmlns:a16="http://schemas.microsoft.com/office/drawing/2014/main" id="{4856D08A-0C2F-8043-9473-583EBF37DC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136" y="2690977"/>
            <a:ext cx="3959225" cy="310197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BF459-0097-F148-A4F9-2A62DED962C8}"/>
              </a:ext>
            </a:extLst>
          </p:cNvPr>
          <p:cNvSpPr txBox="1"/>
          <p:nvPr/>
        </p:nvSpPr>
        <p:spPr>
          <a:xfrm>
            <a:off x="7343788" y="2690977"/>
            <a:ext cx="2617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soon as the big contours are detected the alert sound starts buzzing.</a:t>
            </a:r>
          </a:p>
        </p:txBody>
      </p:sp>
    </p:spTree>
    <p:extLst>
      <p:ext uri="{BB962C8B-B14F-4D97-AF65-F5344CB8AC3E}">
        <p14:creationId xmlns:p14="http://schemas.microsoft.com/office/powerpoint/2010/main" val="348109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E7D2-8E75-0641-A4E4-AAB30CA3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97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835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{985B952A-7334-BD49-A6F8-482E8B33B405}tf10001120</Template>
  <TotalTime>42</TotalTime>
  <Words>138</Words>
  <Application>Microsoft Macintosh PowerPoint</Application>
  <PresentationFormat>Widescreen</PresentationFormat>
  <Paragraphs>24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Parcel</vt:lpstr>
      <vt:lpstr>Security camera with motion detection alarm</vt:lpstr>
      <vt:lpstr>Introduction</vt:lpstr>
      <vt:lpstr>OpenCV</vt:lpstr>
      <vt:lpstr>Image flow</vt:lpstr>
      <vt:lpstr>Our Model</vt:lpstr>
      <vt:lpstr>Output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camera with motion detection alarm</dc:title>
  <dc:creator>Ayush Mehta (PGT)</dc:creator>
  <cp:lastModifiedBy>Ayush Mehta (PGT)</cp:lastModifiedBy>
  <cp:revision>5</cp:revision>
  <dcterms:created xsi:type="dcterms:W3CDTF">2021-05-23T16:35:27Z</dcterms:created>
  <dcterms:modified xsi:type="dcterms:W3CDTF">2021-05-23T17:18:00Z</dcterms:modified>
</cp:coreProperties>
</file>